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1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320B542-20AA-7841-A872-D75E1D83DF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38C606-1FBB-5E47-AB61-3496B66C7D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2C254-1B2F-A04E-A0CF-BA8FFAA6638C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88464C6-1FDF-AA46-A775-1075741EFA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（</a:t>
            </a:r>
            <a:r>
              <a:rPr kumimoji="1" lang="en-US" altLang="ja-JP"/>
              <a:t>C</a:t>
            </a:r>
            <a:r>
              <a:rPr kumimoji="1" lang="ja-JP" altLang="en-US"/>
              <a:t>）</a:t>
            </a:r>
            <a:r>
              <a:rPr kumimoji="1" lang="en-US" altLang="ja-JP"/>
              <a:t>2020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4DCDBC-864B-E348-B6D9-B4BEB852C5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F0333-883F-604A-A526-EA69C3D21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055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36ED8-2724-0249-BBF7-4B263195A7B4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（</a:t>
            </a:r>
            <a:r>
              <a:rPr kumimoji="1" lang="en-US" altLang="ja-JP"/>
              <a:t>C</a:t>
            </a:r>
            <a:r>
              <a:rPr kumimoji="1" lang="ja-JP" altLang="en-US"/>
              <a:t>）</a:t>
            </a:r>
            <a:r>
              <a:rPr kumimoji="1" lang="en-US" altLang="ja-JP"/>
              <a:t>2020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AAB15-B50F-9D41-A627-3B2494F3D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7020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88D7F-6910-3842-BBA0-459E8E905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75F1BF-9AC5-784C-8DE9-3165D4B18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971A51-C3EE-1C46-B619-722CD18A8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27B3-B517-D143-AB35-06BD4596D27D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2E64F7-21C6-EC46-9E94-FDC5E888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FB25AD-A26E-7443-94F6-6F71393B8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79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3E18C-F183-CA46-9776-8FCD772D7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326A27-036B-454A-8080-B1B5EE95D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6A621-D53F-A046-B672-8B4389EC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F28F-F4FB-5049-B832-C39ECA8BDF45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0163B1-0DB3-6640-A840-FF9D6239F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9D9F43-74C7-4C41-81C3-49E8301DC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4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26895A6-34C4-E849-97FD-73E3A976C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5F8963-45BC-F347-8CA2-1A7611269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14867-FE19-464F-B307-76910A9FF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E7F6-7356-9944-8A27-06A7AB29F8B4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9D8F19-4171-2F43-8196-B5CCC39F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1EEC50-3DB7-EE4C-881B-DCFB6D57F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97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8A12B-59F6-CD4A-9B56-59C43DC4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53917A-FFD1-B842-A888-70F85A671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0A7C9A-ACBD-4D47-96D1-3534AB70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A698-EBB3-D24B-AF7F-C233A1868524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D7574C-260F-B54A-86F4-F15A2609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ED6E9A-161B-B340-A225-17383C33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95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669C3-F83E-7C45-BDAF-6B2ACB63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C8ADF-5DA6-EC4B-B47C-C305F8615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10EE6C-84EB-594A-AC68-C22ECDD8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EA91-9E98-C84E-94DB-61C70220B24E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8A9284-342D-D04D-B9B8-A802B12D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8DBBFF-B9DC-8844-BB44-15429E67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33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4B13AE-1F6B-BC49-ACD2-1FA550D5B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620D0B-CCDB-5545-8C6B-FF1FAB282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729C2E-487F-8943-81F8-5293419B2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690392-BBC9-9A47-98BC-0B920C04E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F4F-E86D-484B-9011-1D1C4FEBA73F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6EA473-2F51-644C-B9B0-BFC44184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E60427-098A-474B-A464-D8826A03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78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2634A-1DBA-FD41-A443-42E439ED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DAA6D6-2F96-1344-949A-096CA4E19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1B8F82-224F-A044-AF96-F49E08936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97ADDFA-3EAE-1E48-93FD-B5D97F328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5D17BD-AE6C-3A42-9C9D-B43A72855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2C46861-B1D8-D648-8ED8-3C4FE218C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0F57-6372-8E42-A49A-AE052389F6B2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EB5E9B-C236-0941-A946-60287D5E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FC1820E-C71F-7F49-9329-01A9B062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1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C4F813-3B01-4342-92F5-68D4207CF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1792F7-477B-7446-BA47-53FB1893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68A1-0C44-9144-A57D-F65E6161A103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C10BD5-545D-D947-A876-0993C20A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24B399-05AF-384A-BCB2-8D1F78A33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79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47E2166-0139-4A45-8E03-BCEF604E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EA59-36F3-584B-B814-D9D1F492C46F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54AD8D-8735-654C-8C73-03735E0C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1591AB-E151-F84D-9183-F27DF845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92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F686E-5646-6147-819E-0BF545EF1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6DC50-2F85-7C4F-A558-02DF4842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581486-703E-A342-A33B-F7A2C2733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38CFAB-EC30-C442-AB9A-677ED7ED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3CD8-87FD-C54D-B7DC-B9105F95406A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A1CD6-2134-AA40-8554-714DD9480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CE59C4-FCB8-0641-9217-C7C3688DC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43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2DC61C-C1BB-2F40-B232-46BA67423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E2C2999-0FD7-194C-B383-863BB7512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26A5E2-F68C-BE4F-9FDB-CB8193C68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82FAEA-F28B-204A-88B4-76C4FD81B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EC7F-FF7C-B24B-9737-EA0A46D349FD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74740D-B912-854A-906B-19E9CE96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BE6311-7677-CB48-AD4E-68C0F5AC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20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0E54C1-E7A8-2747-AF4C-0E4344790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5C74D2-5D10-B541-95E2-8E71F33E7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F4E04-6193-6943-BE87-23307E121188}" type="datetime1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4479CF-3716-D54D-835D-0FC1F5F9F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F0C8D87D-F545-BB4A-BB44-8AFB723E5BF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930" y="135489"/>
            <a:ext cx="941184" cy="547200"/>
          </a:xfrm>
          <a:prstGeom prst="rect">
            <a:avLst/>
          </a:prstGeom>
        </p:spPr>
      </p:pic>
      <p:sp>
        <p:nvSpPr>
          <p:cNvPr id="8" name="タイトル プレースホルダー 7">
            <a:extLst>
              <a:ext uri="{FF2B5EF4-FFF2-40B4-BE49-F238E27FC236}">
                <a16:creationId xmlns:a16="http://schemas.microsoft.com/office/drawing/2014/main" id="{6C3E616B-1FDF-884F-BEBA-CA222916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51CA22F0-4D89-E748-87EB-DC44883DE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</p:spTree>
    <p:extLst>
      <p:ext uri="{BB962C8B-B14F-4D97-AF65-F5344CB8AC3E}">
        <p14:creationId xmlns:p14="http://schemas.microsoft.com/office/powerpoint/2010/main" val="281483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195757-AD72-1A42-BCFA-331A2CF96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(C)2022 </a:t>
            </a:r>
            <a:r>
              <a:rPr kumimoji="1" lang="ja-JP" altLang="en-US" dirty="0"/>
              <a:t>一般社団法人 日本リンパ浮腫治療学会</a:t>
            </a:r>
          </a:p>
        </p:txBody>
      </p:sp>
      <p:sp>
        <p:nvSpPr>
          <p:cNvPr id="5" name="正方形/長方形 7">
            <a:extLst>
              <a:ext uri="{FF2B5EF4-FFF2-40B4-BE49-F238E27FC236}">
                <a16:creationId xmlns:a16="http://schemas.microsoft.com/office/drawing/2014/main" id="{D83FEAF8-8DEB-D141-BB04-F5754D621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5995"/>
            <a:ext cx="1219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日本リンパ浮腫治療学会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algn="ctr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ＣＯＩの開示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CB1052D-3118-BA46-90D7-8549DB246F8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3916016"/>
            <a:ext cx="12192000" cy="22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ja-JP" sz="3200" dirty="0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4000" dirty="0">
                <a:solidFill>
                  <a:schemeClr val="tx1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演題発表に際し、　　　　　　</a:t>
            </a:r>
            <a:endParaRPr lang="en-US" altLang="ja-JP" sz="4000" dirty="0">
              <a:solidFill>
                <a:schemeClr val="tx1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4000" dirty="0">
                <a:solidFill>
                  <a:schemeClr val="tx1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開示すべきＣＯＩはありません。</a:t>
            </a:r>
            <a:endParaRPr lang="en-US" altLang="ja-JP" sz="3200" dirty="0">
              <a:solidFill>
                <a:schemeClr val="tx1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186C58D1-46D6-49A6-99A5-8F49664DF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8182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講演者名：　　　　　　　　　　　　　　　　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　　　　　　　　　　</a:t>
            </a:r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1B15212-8FAA-48D7-A0B5-1CCC3C4A92AD}"/>
              </a:ext>
            </a:extLst>
          </p:cNvPr>
          <p:cNvCxnSpPr>
            <a:cxnSpLocks/>
          </p:cNvCxnSpPr>
          <p:nvPr/>
        </p:nvCxnSpPr>
        <p:spPr>
          <a:xfrm>
            <a:off x="2944536" y="3586068"/>
            <a:ext cx="68370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30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195757-AD72-1A42-BCFA-331A2CF96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(C)2022 </a:t>
            </a:r>
            <a:r>
              <a:rPr kumimoji="1" lang="ja-JP" altLang="en-US" dirty="0"/>
              <a:t>一般社団法人 日本リンパ浮腫治療学会</a:t>
            </a:r>
          </a:p>
        </p:txBody>
      </p:sp>
      <p:sp>
        <p:nvSpPr>
          <p:cNvPr id="5" name="正方形/長方形 7">
            <a:extLst>
              <a:ext uri="{FF2B5EF4-FFF2-40B4-BE49-F238E27FC236}">
                <a16:creationId xmlns:a16="http://schemas.microsoft.com/office/drawing/2014/main" id="{D83FEAF8-8DEB-D141-BB04-F5754D621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5995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日本リンパ浮腫治療学会　ＣＯＩの開示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CB1052D-3118-BA46-90D7-8549DB246F8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3916016"/>
            <a:ext cx="12192000" cy="22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ja-JP" sz="3200" dirty="0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186C58D1-46D6-49A6-99A5-8F49664DF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4655" y="1700319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講演者名：　　　　　　　　　　　　　　　　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　　　　　　　　　　</a:t>
            </a:r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1B15212-8FAA-48D7-A0B5-1CCC3C4A92AD}"/>
              </a:ext>
            </a:extLst>
          </p:cNvPr>
          <p:cNvCxnSpPr>
            <a:cxnSpLocks/>
          </p:cNvCxnSpPr>
          <p:nvPr/>
        </p:nvCxnSpPr>
        <p:spPr>
          <a:xfrm>
            <a:off x="2805990" y="2392091"/>
            <a:ext cx="68370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A2EEE5-E799-4230-A5D0-D734E2754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88153"/>
            <a:ext cx="1219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kumimoji="0" lang="ja-JP" altLang="en-US" sz="24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講演に関連し、講演者が開示すべき利益相反関係にある企業などとして、</a:t>
            </a:r>
            <a:endParaRPr kumimoji="0" lang="en-US" altLang="ja-JP" sz="24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AF2BE43-94F6-43C5-B787-A6260D98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6364"/>
            <a:ext cx="12192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①　役員・顧問職：　　</a:t>
            </a:r>
            <a:r>
              <a:rPr kumimoji="0" lang="en-US" altLang="ja-JP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		</a:t>
            </a:r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⑥　研究費：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②　株：　　　　　　　　　　　　　　　　　　　　</a:t>
            </a:r>
            <a:r>
              <a:rPr kumimoji="0" lang="en-US" altLang="ja-JP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</a:t>
            </a:r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⑦　奨学（奨励）寄附金：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③　特許使用料：</a:t>
            </a:r>
            <a:r>
              <a:rPr kumimoji="0" lang="en-US" altLang="ja-JP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			</a:t>
            </a:r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⑧　寄付講座：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④　講演料など：</a:t>
            </a:r>
            <a:r>
              <a:rPr kumimoji="0" lang="en-US" altLang="ja-JP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			</a:t>
            </a:r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⑨　その他の報酬：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⑤　原稿料など：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068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136</Words>
  <Application>Microsoft Office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HGPｺﾞｼｯｸE</vt:lpstr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MacPro Late2013</dc:creator>
  <cp:lastModifiedBy>jsltdesk@outlook.jp</cp:lastModifiedBy>
  <cp:revision>14</cp:revision>
  <dcterms:created xsi:type="dcterms:W3CDTF">2020-06-05T01:56:31Z</dcterms:created>
  <dcterms:modified xsi:type="dcterms:W3CDTF">2022-08-09T08:21:05Z</dcterms:modified>
</cp:coreProperties>
</file>